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87CE1-B47A-4743-961D-CD324EA649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F337C-50A6-4F85-8103-6C150076D1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E7D860-CA9C-41E5-8B8B-3220D1C4FB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2024-04-26T18:21:42Z</dcterms:modified>
</cp:coreProperties>
</file>