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89A310-CB51-4124-9BAD-CE0E264158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78C490-A055-4DF2-AF68-0036217224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F68368-49F4-4C1B-9D0D-84AA355F11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2024-04-26T17:36:38Z</dcterms:modified>
</cp:coreProperties>
</file>