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9C47F-1731-4D29-BDCD-10E7E59DFC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7FF82-7A49-4C64-B84B-90555D9AB7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LTD expression is facilitated by antagonism of 5-HT4 receptors. LTD was induced by 900 pulses at 1 Hz. (A) The intermediate phase of LTD expression was enhanced by prior application of 50 μg RS39604. Insets: field potentials recorded in (i) a vehicle experiment or (ii) a RS39604 experiment, 5 min pre-LFS (solid line), 90 min post-LFS (dotted line) or 24 h post-LFS (dashed line). Horizontal scale bar corresponds to 5 ms and the vertical scale bar corresponds to 1 mV. (B) Submaximal LFS (subLFS, 700 pulses at 1 Hz) induces STD in the presence of vehicle. Injection of 50 μg RS39604 facilitates STD into LTD. Insets: field potentials recorded 5 min pre-LFS (solid line), 5 min post-LFS (dotted line) and 24 h post-LFS (dashed line) after injection of (i) vehicle or (ii) RS39604. Horizontal scale bar indicates 5 ms and vertical scale bar corresponds to 1 mV. Line-breaks indicate change in time-scale.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B3CB4-5451-43AB-B509-97DD3E8D2D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1037–1043,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LTD expression is facilitated by antagonism of 5-HT</a:t>
            </a:r>
            <a:r>
              <a:rPr lang="en-US" altLang="en-US" b="0" baseline="-25000"/>
              <a:t>4</a:t>
            </a:r>
            <a:r>
              <a:rPr lang="en-US" altLang="en-US" b="0"/>
              <a:t> receptors. LTD was induced by 900 pulses at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LTD expression is facilitated by antagonism of 5-HT4 receptors. LTD was induced by 900 pulses at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2024-05-01T21:57:51Z</dcterms:modified>
</cp:coreProperties>
</file>