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A0D549-18A3-4DFA-B45E-56F75824B3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F5912-96BB-45DA-ADDD-5329767010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Time-course changes in survival rates. Mice were examined twice a week and those exhibiting distress were killed. Surviving curves were created using the Kaplan–Meier method. *P &lt; 0.05 versus all other groups (log-rank test).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53875-46A5-4049-B45C-ADB17BC433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27, Issue 5, May 2006, Pages 1074–1080,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Time-course changes in survival rates. Mice were examined twice a week and those exhibiting distress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Time-course changes in survival rates. Mice were examined twice a week and those exhibiting distress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2024-04-26T02:33:17Z</dcterms:modified>
</cp:coreProperties>
</file>