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93F321-F1E8-4CD5-A941-381584C2450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5894A1-AD2D-4C39-8FD4-74944785A77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Coffee intensity and oil production in Colombia. (A) Coffee intensity; (B) Oil production
Notes: This figure shows coffee intensity and oil production in Colombian municipalities. Coffee intensity is measured as the land used for cultivating coffee (in thousands of hectares) in 1997. Oil production is measured in hundreds of thousands of barrels per day in 1988.
Sources: Shape file from IGAC; coffee data from NFCG; oil data from the Ministry of Mines and Energy.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F732B1-D972-4276-83FA-49ED65B7FE2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coffee price and mean violence in coffee and non-coffee municipalities
Notes: This figure shows the (log) real internal price of coffee in Colombia, as well as mean violence in municipalities growing coffee in 1997 and mean violence in the non-coffee municipalities.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F732B1-D972-4276-83FA-49ED65B7FE2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coffee price and exports of main producers
Notes: This figure shows coffee exports (log of millions of 60 kg bags) of the four largest coffee exporters, and the (log) real internal price of coffee in Colombia.
Sources: Coffee export data from the International Coffee Organization and coffee price data from the NFCG.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F732B1-D972-4276-83FA-49ED65B7FE2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Mean violence in Colombian municipalities, 1988–2005
Notes: This figure shows mean violence levels in the sample municipalities.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F732B1-D972-4276-83FA-49ED65B7FE2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oil price and mean violence in oil and non-oil municipalities
Notes: This figure shows the (log) real international price of oil, as well as mean violence in municipalities producing oil in 1988 and mean violence in the non-oil producing municipalities.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Review of Economic Studies Limited.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F732B1-D972-4276-83FA-49ED65B7FE20}"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restud/rdt00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restud/rdt00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restud/rdt00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restud/rdt0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restud/rdt0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80, Issue 4, October 2013, Pages 1384–1421, </a:t>
            </a:r>
            <a:r>
              <a:rPr lang="en-US" altLang="en-US" sz="1000">
                <a:solidFill>
                  <a:srgbClr val="333333"/>
                </a:solidFill>
                <a:hlinkClick r:id="rId3"/>
              </a:rPr>
              <a:t>https://doi.org/10.1093/restud/rdt009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Coffee intensity and oil production in Colombia. (A) Coffee intensity; (B) Oil production
Notes: This figure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1766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80, Issue 4, October 2013, Pages 1384–1421, </a:t>
            </a:r>
            <a:r>
              <a:rPr lang="en-US" altLang="en-US" sz="1000">
                <a:solidFill>
                  <a:srgbClr val="333333"/>
                </a:solidFill>
                <a:hlinkClick r:id="rId3"/>
              </a:rPr>
              <a:t>https://doi.org/10.1093/restud/rdt009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coffee price and mean violence in coffee and non-coffee municipalities
Notes: This figure shows the (log)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2852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80, Issue 4, October 2013, Pages 1384–1421, </a:t>
            </a:r>
            <a:r>
              <a:rPr lang="en-US" altLang="en-US" sz="1000">
                <a:solidFill>
                  <a:srgbClr val="333333"/>
                </a:solidFill>
                <a:hlinkClick r:id="rId3"/>
              </a:rPr>
              <a:t>https://doi.org/10.1093/restud/rdt009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coffee price and exports of main producers
Notes: This figure shows coffee exports (log of millions of 60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1157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80, Issue 4, October 2013, Pages 1384–1421, </a:t>
            </a:r>
            <a:r>
              <a:rPr lang="en-US" altLang="en-US" sz="1000">
                <a:solidFill>
                  <a:srgbClr val="333333"/>
                </a:solidFill>
                <a:hlinkClick r:id="rId3"/>
              </a:rPr>
              <a:t>https://doi.org/10.1093/restud/rdt009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Mean violence in Colombian municipalities, 1988–2005
Notes: This figure shows mean violence levels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371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Econ Stud</a:t>
            </a:r>
            <a:r>
              <a:rPr lang="en-US" altLang="en-US" sz="1000">
                <a:solidFill>
                  <a:srgbClr val="333333"/>
                </a:solidFill>
              </a:rPr>
              <a:t>, Volume 80, Issue 4, October 2013, Pages 1384–1421, </a:t>
            </a:r>
            <a:r>
              <a:rPr lang="en-US" altLang="en-US" sz="1000">
                <a:solidFill>
                  <a:srgbClr val="333333"/>
                </a:solidFill>
                <a:hlinkClick r:id="rId3"/>
              </a:rPr>
              <a:t>https://doi.org/10.1093/restud/rdt009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oil price and mean violence in oil and non-oil municipalities
Notes: This figure shows the (log) real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8473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Coffee intensity and oil production in Colombia. (A) Coffee intensity; (B) Oil production
Notes: This figure ...</vt:lpstr>
      <vt:lpstr>Figure 4 The coffee price and mean violence in coffee and non-coffee municipalities
Notes: This figure shows the (log) ...</vt:lpstr>
      <vt:lpstr>Figure 2 The coffee price and exports of main producers
Notes: This figure shows coffee exports (log of millions of 60 ...</vt:lpstr>
      <vt:lpstr>Figure 3 Mean violence in Colombian municipalities, 1988–2005
Notes: This figure shows mean violence levels in the ...</vt:lpstr>
      <vt:lpstr>Figure 5 The oil price and mean violence in oil and non-oil municipalities
Notes: This figure shows the (log) real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2024-04-26T19:00:44Z</dcterms:modified>
</cp:coreProperties>
</file>