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75831-7EB0-4A76-8CE7-553A6355BB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720C3-7812-40D0-9386-A0CE0531D0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frequency chart to show the gestational age at delivery by ethnic group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IJE vol.33 no.1 © International Epidemiological Association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914A6A-1593-47A4-A95D-80DA098045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g2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33, Issue 1, February 2004, Pages 107–113,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https://doi.org/10.1093/ije/dyg238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Cumulative frequency chart to show the gestational age at delivery by ethnic group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Cumulative frequency chart to show the gestational age at delivery by ethnic group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2024-04-27T00:36:31Z</dcterms:modified>
</cp:coreProperties>
</file>