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9F47BA-C550-4E77-BFB3-B621DAF47B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32C15-E50B-4C21-94CC-2503AEC383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113A4-FA64-459D-A08E-60BA66AD9D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2024-04-26T10:35:16Z</dcterms:modified>
</cp:coreProperties>
</file>