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F3B97-0C52-46F6-AC6A-F4BE1CB266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8A6ED-BFB8-4562-B26A-4831A6BF96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55D0D-3AEC-4478-AF8B-715F2A84EE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2024-05-01T22:06:45Z</dcterms:modified>
</cp:coreProperties>
</file>