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E31150-DC81-4639-89DF-159849AE92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416518-1BF6-4FD6-A340-71F30D9CAF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curves for distant recurrence–free survival. Any distant metastasis is defined as an event. N = number at risk; S = survival percent, with 95% confidence intervals in parentheses.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A3FDA-1736-4C64-965F-64F3D021F3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i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17, 7 September 2005, Pages 1262–1271,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Kaplan–Meier curves for distant recurrence–free survival. Any distant metastasis is defined as an event. 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Kaplan–Meier curves for distant recurrence–free survival. Any distant metastasis is defined as an event. N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2024-04-26T10:31:26Z</dcterms:modified>
</cp:coreProperties>
</file>