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B96F2-BDED-4196-8AEF-092C818017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17F90-0E46-4FF3-A1C8-814DB444C4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2. Threshold delta frequencies (ΔFt) over the entire training periods of six cats. ΔFt values were calculated on blocks of ∼1000 trials. Three cats (D–F) were trained on a +ΔF 3 kHz task (open circles) prior to being transferred to the +ΔF 8 kHz task (filled triangles); only the final stages of 3 kHz training are shown for these cats. Five cats (A–C, E, F) were tested on a +ΔF 3 kHz task at intervals throughout their +ΔF 8 kHz training. Three cats (A–C) were also tested on a –ΔF 8 kHz task (inverted triangles) at intervals throughout their training.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7DDC46-6FCB-4EBB-A659-04029277D8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2004, Pages 952–965,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2. Threshold delta frequencies (ΔF</a:t>
            </a:r>
            <a:r>
              <a:rPr lang="en-US" altLang="en-US" b="0" baseline="-25000"/>
              <a:t>t</a:t>
            </a:r>
            <a:r>
              <a:rPr lang="en-US" altLang="en-US" b="0"/>
              <a:t>) over the entire training periods of six cats.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2. Threshold delta frequencies (ΔFt) over the entire training periods of six cats.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2024-04-26T21:48:38Z</dcterms:modified>
</cp:coreProperties>
</file>