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935315-ADCD-4F1B-9E37-571E7A61DE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FC01CC-EF02-4AA1-9BD0-D3CE0CAD29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Contrast-dependent variations in the excitatory and suppressive space constants. (A) Histogram of the ratio of excitatory space constant at low to high contrast (alow/ahigh) for the entire population (n = 115). (B) Histogram of the ratio of suppressive space constant at low to high contrast (blow/bhigh) for the 61 type-I cells. A ratio greater than unity indicates the space constant is greater at low than at high contrast. The arrow indicates the population average of the ratios, which was 1.93 times (±0.12) in (A) and 1.24 times (±0.14) in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99E94F-929F-44F3-8AB0-A2F2D470A0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2, February 2013, Pages 283–292,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Contrast-dependent variations in the excitatory and suppressive space constants. (A) Histogram of the ratio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Contrast-dependent variations in the excitatory and suppressive space constants. (A) Histogram of the ratio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2024-04-26T19:37:20Z</dcterms:modified>
</cp:coreProperties>
</file>