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E4DC5-AFCB-4E3B-85AF-B96EFF0D42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8A608-2FF9-499C-A7F7-6B36CDB79B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representative profile measured by the Seahorse XF24 flux analyzer showing OCR and ECAR patterns after sequential treatment with oligomycin (1 µm), FCCP (1 µm) and Antimycin A plus Rotenone (1 µm), showing the regions that define the basal aerobic respiration, ATP turnover and spare respiratory capacity. (B) The H and J cybrids showed similar responses in ATP turnover after Oligomycin treatment. (C) The H and J cybrids showed similar responses in the spare respiratory capacity measured after FCCP treatment. These data are presented as a % response from the basal readings, with non-mt respiration subtracted out and the basal respiratory rate is normalized to 100%. Cybd, cybrid.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3DD4D-F4A0-4633-9514-D13FF9E55D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13, 1 July 2014, Pages 3537–3551,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A representative profile measured by the Seahorse XF24 flux analyzer showing OCR and ECAR patterns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A representative profile measured by the Seahorse XF24 flux analyzer showing OCR and ECAR patterns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2024-04-26T20:36:13Z</dcterms:modified>
</cp:coreProperties>
</file>