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76A1C9-9BA2-4DC5-B270-81F2B2D98C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F3C7B3-0E44-470B-9DA9-0CB2D9DCC1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assessment of children with severe malaria, with reference to var group A transcription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E8E230-16EB-4571-B8AC-5F3754D39F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37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193, Issue 11, 1 June 2006, Pages 1567–1574,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https://doi.org/10.1086/503776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Clinical assessment of children with severe malaria, with reference to var group A transcription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Clinical assessment of children with severe malaria, with reference to var group A transcription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2024-05-01T21:52:10Z</dcterms:modified>
</cp:coreProperties>
</file>