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B4D61-03BA-44FE-A1EC-4EF0EC32C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6656D-4EF6-4D4A-B1B5-CDDA5F9E7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patterns of Venus in VGAT-Venus rats. Venus was visualized in parasagittal brain slices using the antibody and peroxidase DAB reaction. (A) Venus expression in a VGAT-Venus-A rat. (B) Venus expression in a VGAT-Venus-B rat. In the forebrain, Venus distribution was similar to that of GABA, except in the hippocampal CA1 region in VGAT-Venus-B rats and thalamus in VGAT-Venus-A rats.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8A8EE-868C-42CE-A827-C9475C0C13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315–330,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patterns of Venus in VGAT-Venus rats. Venus was visualized in parasagittal brain slices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Distribution patterns of Venus in VGAT-Venus rats. Venus was visualized in parasagittal brain slices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2024-05-01T21:59:47Z</dcterms:modified>
</cp:coreProperties>
</file>