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7C5F6-926D-497F-9A41-A70C9D65D6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A79B9-D299-480F-B931-59074FFC10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167A3-0A74-44E5-A7FA-9F8E73C94A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2024-04-26T10:01:05Z</dcterms:modified>
</cp:coreProperties>
</file>