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5224A-6870-4DEF-93FD-CC69FB9305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83D39-1B37-4A20-A589-87D94F7A1E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Global tuning field (GTF) of two different neurons in area 7a. Preferred directions (PDs) from different behavioural epochs cluster within a restricted part of the workspace. Each arrow indicates one PD from a given task (light blue, Memory Reach; green, Memory Reach–Fix; yellow, Memory Eye; purple, No-Go; red, Reaching; blue, Reach–Fixation) and a given behavioural epoch, as indicated by the acronyms (RT, reaction time; MT, movement time; THT, target holding time; IS, instruction signal; M, memory delay. Subscripts e and h refer to eye and hand, respectively. Black arrow indicates the mean resultant vector of the distribution of PDs.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BD30D-CEEA-4BC3-B21B-9C3E28D9E4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514–525,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Global tuning field (GTF) of two different neurons in area 7a. Preferred directions (PDs) from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Global tuning field (GTF) of two different neurons in area 7a. Preferred directions (PDs) from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2024-04-26T05:23:09Z</dcterms:modified>
</cp:coreProperties>
</file>