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7E161-0CBA-4B42-BE4F-EFF0E18414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8C2FA-D134-49A0-94E0-62265C0A7B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total viable count packaged under two different gas mixtures: 70% O2 and 30% CO2, or 70% N2 and 30% CO2; T = 4°C (mean values ± SD of 4 analyses per sample point)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C6C35-3FDE-4B29-8F6F-44FBE6FBD6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/peu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94, Issue 1, January 2015, Pages 93–103,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Comparison of total viable count packaged under two different gas mixtures: 70% O</a:t>
            </a:r>
            <a:r>
              <a:rPr lang="en-US" altLang="en-US" b="0" baseline="-25000"/>
              <a:t>2</a:t>
            </a:r>
            <a:r>
              <a:rPr lang="en-US" altLang="en-US" b="0"/>
              <a:t> and 30%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Comparison of total viable count packaged under two different gas mixtures: 70% O2 and 30%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2024-04-26T17:12:47Z</dcterms:modified>
</cp:coreProperties>
</file>