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9CB1FC-6854-40C9-8168-BA77DE7788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5B8883-3A5C-4332-B514-C99C061329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transmission curve for the custom designed KG650 filter. The vertical dashed lines at λ = 6040, 7025 Å indicate the spectral range considered by our survey, and correspond to the full width at half-maximum (FWHM) locations of the transmission curve. Since the survey specifically targets [O ii] emission at 3727 Å, the survey redshift range is also restricted by the filter FWHM and is taken to be 0.62 &lt; z &lt; 0.885.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6E20D6-1173-4488-B5FF-1363472F4C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654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425, Issue 3, September 2012, Pages 1738–1752,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https://doi.org/10.1111/j.1365-2966.2012.21654.x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transmission curve for the custom designed KG650 filter. The vertical dashed lines at λ = 6040, 7025 Å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transmission curve for the custom designed KG650 filter. The vertical dashed lines at λ = 6040, 7025 Å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2024-04-26T11:36:58Z</dcterms:modified>
</cp:coreProperties>
</file>