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AFB8D-BB4E-4CCD-87DA-CE337AE4D9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DD3A1-3C3D-45DC-A675-8FB7132923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Types of stimuli and reward probabilities: For each reward probability and total number of preselected boxes, 3 different stimuli were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293B0-7FB2-4B0F-BBD4-0C5550B6EB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2874–2883,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Types of stimuli and reward probabilities: For each reward probability and total number of preselected boxes,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Types of stimuli and reward probabilities: For each reward probability and total number of preselected boxes,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2024-04-26T14:24:07Z</dcterms:modified>
</cp:coreProperties>
</file>