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8C569-DA3F-4F0F-9402-F1740D24C3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447D4-74D9-477C-8E3F-7F9C1F31A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Transmission dynamics in the Nipah virus disease outbreak in Kozhikode District, Kerala State, India, 2018, depicting the chain of transmission between the index case and other cases in 3 hospitals. CT, computed tomography; ICU, intensive care unit.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 for the Infectious Diseases Society of America. All rights reserved. For permissions, e-mail: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074F6-C574-40CD-8F80-93FDA2689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y6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219, Issue 12, 15 June 2019, Pages 1867–1878,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https://doi.org/10.1093/infdis/jiy612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Transmission dynamics in the Nipah virus disease outbreak in Kozhikode District, Kerala State, India, 2018,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Transmission dynamics in the Nipah virus disease outbreak in Kozhikode District, Kerala State, India, 2018,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2024-04-26T12:43:43Z</dcterms:modified>
</cp:coreProperties>
</file>