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CE1038-6C87-41B3-8CDE-FF1FBA1ABF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367FAB-F97E-48B1-B121-A57D1AA5E71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Multipoint lod scores for linkage of cerebral cavernous malformation to CCM1, CCM2 and CCM3 in 20 non-Hispanic kindreds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EC0AAC-4492-4DA5-9457-26405DD8164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7.12.18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7, Issue 12, November 1998, Pages 1851–1858,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https://doi.org/10.1093/hmg/7.12.1851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Multipoint lod scores for linkage of cerebral cavernous malformation to CCM1, CCM2 and CCM3 in 20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1 Multipoint lod scores for linkage of cerebral cavernous malformation to CCM1, CCM2 and CCM3 in 20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2024-09-20T07:03:10Z</dcterms:modified>
</cp:coreProperties>
</file>