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C2E6B91-1D1F-49BF-900C-20079C903BA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5F4F48F-A2C2-4889-B5E3-791691B9F8C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Multipoint lod scores for linkage of cerebral cavernous malformation to CCM1, CCM2 and CCM3 in 20 non-Hispanic kindreds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1998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85E46B7-DB5C-4884-9026-0A2C1AD1E65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7.12.185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7, Issue 12, November 1998, Pages 1851–1858,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https://doi.org/10.1093/hmg/7.12.1851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1 </a:t>
            </a:r>
            <a:r>
              <a:rPr lang="en-US" altLang="en-US" b="0"/>
              <a:t>Multipoint lod scores for linkage of cerebral cavernous malformation to CCM1, CCM2 and CCM3 in 20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Table 1 Multipoint lod scores for linkage of cerebral cavernous malformation to CCM1, CCM2 and CCM3 in 20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2024-05-04T08:51:57Z</dcterms:modified>
</cp:coreProperties>
</file>