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89B19-648D-4AAA-89AF-F905FEF0F7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523C37-61EF-4811-80E1-1AD65EB94D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4. The TS minus Control contrast for the difficult JLO task demonstrated greater activation in the medial aspect of the frontal lobe, SFG, caudate, putamen, cingulate, STG, MTG and precuneus. However, further analyses suggest that these findings likely represent areas of deactivation deficits in the TS group on the difficult JLO or areas of activation deficits in the TS group relative to the baseline color discrimination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550F01-BCDF-45DA-9495-150F8DAC1D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174–180, </a:t>
            </a:r>
            <a:r>
              <a:rPr lang="en-US" altLang="en-US" sz="1000">
                <a:solidFill>
                  <a:srgbClr val="333333"/>
                </a:solidFill>
                <a:hlinkClick r:id="rId3"/>
              </a:rPr>
              <a:t>https://doi.org/10.1093/cercor/bhg116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4. The TS minus Control contrast for the difficult JLO task demonstrated greater activation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TS minus Control contrast for the difficult JLO task demonstrated greater activation in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2024-04-27T03:09:12Z</dcterms:modified>
</cp:coreProperties>
</file>