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C110B-386C-4913-8EFA-3BA934D233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33A96-E741-4A72-805D-69B20A84DB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8FDA4-F02C-46E6-8488-EFCE0D19A4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2024-04-26T22:12:53Z</dcterms:modified>
</cp:coreProperties>
</file>