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2A692-8E4B-4CFD-A568-75F4B05AE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24C30-7C94-428D-8799-9D7D0A8294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4DAC0-1CB0-407A-9C59-9E5BD1E84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2024-04-26T03:41:33Z</dcterms:modified>
</cp:coreProperties>
</file>