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7D13C-CD1A-44E4-A5E9-F490AF4421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E5F525-0DA2-42A1-9DC6-762EFB29A6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5A2245-4FE3-44E2-AB6F-1950091CE7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2024-04-26T19:19:44Z</dcterms:modified>
</cp:coreProperties>
</file>