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AB70DF-7CF3-4DA4-AC42-36A73BCCA4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9E7DE-A1A7-473C-92F6-6358820A57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Hierarchic attribute-value schema implements controlled vocabulary (CV) hierarchies compactly and efficiently. All CV values, the attributes they specify, and glossary definitions reside in a single terms table. The hierarchies table maps parent–child relationships, implementing vocabulary trees to any depth. As areas of investigation evolve and require enhanced specificity, hierarchies can be expanded without making prior entries obsolete. A sample attribute and value describing a cortical neuron receptive field are shown at the bottom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C6E6CE-7B2A-40A6-93E6-C6816B8753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2001.0080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8, Issue 1, January 2001, Pages 17–33, </a:t>
            </a:r>
            <a:r>
              <a:rPr lang="en-US" altLang="en-US" sz="1000">
                <a:solidFill>
                  <a:srgbClr val="333333"/>
                </a:solidFill>
                <a:hlinkClick r:id="rId3"/>
              </a:rPr>
              <a:t>https://doi.org/10.1136/jamia.2001.0080017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Hierarchic attribute-value schema implements controlled vocabulary (CV) hierarchies compactly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Hierarchic attribute-value schema implements controlled vocabulary (CV) hierarchies compactly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2024-04-27T02:51:08Z</dcterms:modified>
</cp:coreProperties>
</file>