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77EC2-A076-402A-AA61-70E618D948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572CF-B436-47D1-A781-29BE5A8E43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FUS/caz variants has limited effect on motor behavior. Animals overexpressing wild-type or a pathogenic variant of FUS (A–C) or caz (D–F) in a wild-type background were assayed for (A and D) eclosion, (B and E) larval crawling, or (C and F) adult climbing ability, driven by D42-GAL4. N (animals) ≥ 100 (A, D), ≥20 (B, E), ≥50 (C, F). Control genotype is D42-GAL4/UAS-lacZ. Data in (C) and (F) are normalized to control. Statistical analysis was performed using one-way ANOVA with Sidak’s multiple comparison test, except (C) and (F) which were analyzed by Kruskal–Wallis non-parametric test with Dunn’s correction: *P &lt; 0.05, **P &lt; 0.01, ***P &lt; 0.001, ****P &lt; 0.0001. Charts show mean ± SEM.
Loss of caz causes reduced motor ability. caz1 mutants were analyzed alone or in combination with transgenic expression of wild-type or a pathogenic variant of caz or FUS, driven by D42-GAL4. The indicated genotypes were assayed for (A and D) eclosion, (B and E) larval crawling, or (C and F) adult climbing ability. N (animals) ≥ 100 (A, D), ≥20 (B, E), ≥50 (C, F). Control genotype is D42-GAL4/UAS-lacZ. The mutant genotype carries heterozygous D42-GAL4 in the background. Data in (C) and (F) are normalized to control. Statistical analysis was performed using one-way ANOVA with Sidak’s multiple comparison test, except (C) and (F) which were analyzed by Kruskal–Wallis non-parametric test with Dunn’s correction: *P &lt; 0.05, **P &lt; 0.01, ***P &lt; 0.001, ****P &lt; 0.0001. Charts show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E1965-3B66-4D0F-B480-2D094AC41E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2378–2392,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Expression of FUS/caz variants has limited effect on motor behavior. Animals overexpressing wild-type 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Expression of FUS/caz variants has limited effect on motor behavior. Animals overexpressing wild-type 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2024-05-01T21:42:12Z</dcterms:modified>
</cp:coreProperties>
</file>