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356FE9-557F-43C4-A55F-B3282E9539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AA723A-E041-4D0F-B905-C834F43747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33409-5368-4295-977E-AFB6BDEC33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2024-04-26T09:55:29Z</dcterms:modified>
</cp:coreProperties>
</file>