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6CF5E5-02B3-40D1-85EC-74A40CBAC9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13C259-FCF4-4B95-825F-12B99FAC36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5 </a:t>
            </a:r>
            <a:r>
              <a:rPr lang="en-US" altLang="en-US">
                <a:latin typeface="Arial" pitchFamily="34" charset="0"/>
                <a:ea typeface="Arial" pitchFamily="34" charset="0"/>
              </a:rPr>
              <a:t>Galactic coordinates of the quadrupole and octopole axes for different frequencies. In all cases, the multipoles were derived from input maps where the Kp2 mask was applied. The coordinates have uncertainties as in Table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E6FB85-0829-4955-99F6-45945411E8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4.08405.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355, Issue 4, December 2004, Pages 1283–1302, </a:t>
            </a:r>
            <a:r>
              <a:rPr lang="en-US" altLang="en-US" sz="1000">
                <a:solidFill>
                  <a:srgbClr val="333333"/>
                </a:solidFill>
                <a:hlinkClick r:id="rId3"/>
              </a:rPr>
              <a:t>https://doi.org/10.1111/j.1365-2966.2004.08405.x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5 </a:t>
            </a:r>
            <a:r>
              <a:rPr lang="en-US" altLang="en-US" b="0"/>
              <a:t>Galactic coordinates of the quadrupole and octopole axes for different frequencies. In all cases,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Table 5 Galactic coordinates of the quadrupole and octopole axes for different frequencies. In all cases,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2024-04-26T21:07:10Z</dcterms:modified>
</cp:coreProperties>
</file>