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56E49-F519-4C16-8A4E-F8CF341FEB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F78A9-8FCC-419E-9868-F5ED785DC8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 calculated for the screening battery (n = 70, cut-off = 9, AUC = 0.884). The diagonal line on the graph shows random classification, the ROC curve shows the correct classification (y-axis = sensitivity, x-axis = (1 − specificity)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A02A0-5D06-4E33-AB1F-503B9C02BA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5, August 2013, Pages 492–498,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ROC curve calculated for the screening battery (n = 70, cut-off = 9, AUC = 0.884). The diagonal line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ROC curve calculated for the screening battery (n = 70, cut-off = 9, AUC = 0.884). The diagonal line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2024-04-26T12:09:55Z</dcterms:modified>
</cp:coreProperties>
</file>