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215A5-FC98-4ED7-8CBE-B3333C5D80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956176-ECBF-4242-8440-0BC301A4AF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Sodium nitroprusside-stimulated soluble guanylate cyclase activity in main pulmonary arteries from low altitude rats without (LAC) and with 1% DHEA treatment (LAD), and high altitude rats without (HAC) and with 1% DHEA treatment (HAD). Values are means±SE of n=3; *P&lt;0.05 vs. LAC, + P&lt;0.05 vs. HAC.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145123-21FA-477E-8DB8-DC91711AF2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7.01.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74, Issue 3, June 2007, Pages 377–387,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https://doi.org/10.1016/j.cardiores.2007.01.021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6 </a:t>
            </a:r>
            <a:r>
              <a:rPr lang="en-US" altLang="en-US" b="0"/>
              <a:t>Sodium nitroprusside-stimulated soluble guanylate cyclase activity in main pulmonary arteries from low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6 Sodium nitroprusside-stimulated soluble guanylate cyclase activity in main pulmonary arteries from low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2024-05-01T22:06:11Z</dcterms:modified>
</cp:coreProperties>
</file>