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DEB2A1-7643-4DA9-A94F-6FD0B3F96E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D64335-32FC-4DBA-827C-1FD37F33B3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0C5F10-9EE1-4848-B43D-EE8532A9BC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2024-04-26T22:14:40Z</dcterms:modified>
</cp:coreProperties>
</file>