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E7309-80E7-4B73-93B5-53A164101A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96789-FD6E-4758-9DCE-C2771D105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Intracortical inputs activate group II mGluRs. (A) A concentric bipolar stimulating electrode is placed in the intracortical region connected to layer 4, as identified by photostimulation with caged glutamate. (B) Mean amplitude of evoked photostimulation responses. (C) High-frequency stimulation of the intracortical pathways (subjacent layer 6 in this example), in the presence of iGluR, GABAR, and group I mGluR antagonists, results in a large hyperpolarizing response (top trace) that is abolished with the addition of antagonist to group II mGluRs (MCCG) (middle trace) and recovered following a wash (bottom trace). (D) Average amplitude of the response is decreased in the presence of group II mGluR antagonist, MCCG, but is recovered following a wash.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166BB-DE63-4101-9540-CB61297046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2281–2289,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Intracortical inputs activate group II mGluRs. (A) A concentric bipolar stimulating electrode is placed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Intracortical inputs activate group II mGluRs. (A) A concentric bipolar stimulating electrode is placed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2024-04-26T08:03:57Z</dcterms:modified>
</cp:coreProperties>
</file>