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0CF8E9-97C4-4F0B-ADC3-FE43640EF9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CDCC6-230B-4C6E-82B7-F2A9CD08BD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F094D9-5665-4C29-8069-21093455A0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2024-04-26T02:57:48Z</dcterms:modified>
</cp:coreProperties>
</file>