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95AD4-8108-4AFE-BD7C-DFECD5119D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FA4EE-E280-433A-95CE-D00FE4C75C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72FB5-B745-43E6-80C3-D7E497DD01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2024-04-26T19:34:15Z</dcterms:modified>
</cp:coreProperties>
</file>