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CAB1C0-D6E2-49EB-B156-AA8703DB53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7EE2D8-DBB7-41AE-A621-EC09D89304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16D78E-EBF8-45BB-8499-9779C30C82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2024-04-27T03:44:56Z</dcterms:modified>
</cp:coreProperties>
</file>