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1590CC-E897-48FB-A894-A4E06063B3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4D7CBD-F6AD-4B1A-9816-181B4C923F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Natural selection favors fish with larger mid-body/caudal regions and smaller anterior body/head regions (positive end of axis) in Gambusia hubbsi in the presence of a predatory fish (Gobiomorus dormitor). Fitness function estimated using the non-parametric cubic-spline regression technique. The solid line represents mean survival probability and the dashed lines indicate ± 1 SE of predicted values from 1000 bootstrap replicates of the fitness function. Data from Langerhans (2009a).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Society for Integrative and Comparative Biology. All rights reserved.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DA3818-3DD9-4B4E-8E3B-CCA717DA4E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b/icq1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Integr Comp Biol</a:t>
            </a:r>
            <a:r>
              <a:rPr lang="en-US" altLang="en-US" sz="1000">
                <a:solidFill>
                  <a:srgbClr val="333333"/>
                </a:solidFill>
              </a:rPr>
              <a:t>, Volume 50, Issue 6, December 2010, Pages 1167–1184,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https://doi.org/10.1093/icb/icq117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Natural selection favors fish with larger mid-body/caudal regions and smaller anterior body/head regions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Natural selection favors fish with larger mid-body/caudal regions and smaller anterior body/head regions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2024-04-26T07:33:47Z</dcterms:modified>
</cp:coreProperties>
</file>