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C90D3B-EBB6-4181-861C-5F995E5A28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F0151-2817-498E-A711-DC49F51959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Dlx5 expression during uterine development. LacZ expression in the female reproductive tract of Dlx5LacZ/+ mice at E15.5 (A), E16.5 (B) and E18.5 (C). Before birth, Dlx5 is expressed in the medial part of the Müllerian duct that corresponds to the future uterus. At E18.5, Dlx5 expression is localized in the LE of the prospective uterus as seen in Dlx5LacZ/+ mice (D, E) and by in situ hybridization on sections of wild-type pups (F). ut, uterus; cvx, cervix; ov, ovary; m, mesenchyme. Scale bar: (D) 100 µm, (E and F)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3BC88-AA91-4D69-A341-1A11A5A552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97–108, </a:t>
            </a:r>
            <a:r>
              <a:rPr lang="en-US" altLang="en-US" sz="1000">
                <a:solidFill>
                  <a:srgbClr val="333333"/>
                </a:solidFill>
                <a:hlinkClick r:id="rId3"/>
              </a:rPr>
              <a:t>https://doi.org/10.1093/hmg/ddv452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Dlx5 expression during uterine development. LacZ expression in the female reproductive tract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Dlx5 expression during uterine development. LacZ expression in the female reproductive tract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2024-04-26T12:28:36Z</dcterms:modified>
</cp:coreProperties>
</file>