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F59F76-2EAC-49B0-BEE1-10B68C6C4E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27BC75-1886-4010-A94A-81F2C09984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2C803-E439-4AE3-BA36-B457A90388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2024-04-26T02:24:34Z</dcterms:modified>
</cp:coreProperties>
</file>