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3C197-D9DE-453A-8EF1-2B1519A2A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E0B17-0DB0-449E-A378-5DC93F0B15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Autonomic response to nausea for the stimulus-based analysis: HR, HF-HRV, and SCL variations (mean ± SEM) with respect to BASELINE for both nausea-prone and control subjects. (B) Autonomic response to nausea for the percept-based analysis: HR, HF-HRV, and SCL transitions to higher nausea states (mean ± SEM). Note: *P &lt; 0.05; **P &lt; 0.001; statistical significance testing was Bonferroni-corrected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FB7B8-909A-4958-BAB5-44AC3D2C27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485–497,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Autonomic response to nausea for the stimulus-based analysis: HR, HF-HRV, and SCL variations (mean ± SEM)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Autonomic response to nausea for the stimulus-based analysis: HR, HF-HRV, and SCL variations (mean ± SEM)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2024-04-27T02:52:27Z</dcterms:modified>
</cp:coreProperties>
</file>