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E9FC7-FF51-4E30-B6A4-CDD8155803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D3995-C89C-4DA9-9665-8D0507E3DF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ED7D1-D346-43B8-8FA3-B602AE280E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2024-04-26T19:05:04Z</dcterms:modified>
</cp:coreProperties>
</file>