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B9CC1A-D673-4108-973C-D8571AE398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A2DAC8-900A-41FE-A1BE-3BC66654FA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IR emission spectrum of one glycolaldehyde molecule at 1 au from the quiet Sun, estimated by assuming that all the energy absorbed in electronic transitions is converted in vibrational excitation and subsequently reradiated (see text). Emission in each vibrational band is represented by a vertical bar whose abscissa corresponds to the wavelength of the vibrational mode and whose height equals the calculated emission intensity.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5658B4-736D-405E-92AC-1A4CDC8742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605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3, March 2010, Pages 1667–1674, </a:t>
            </a:r>
            <a:r>
              <a:rPr lang="en-US" altLang="en-US" sz="1000">
                <a:solidFill>
                  <a:srgbClr val="333333"/>
                </a:solidFill>
                <a:hlinkClick r:id="rId3"/>
              </a:rPr>
              <a:t>https://doi.org/10.1111/j.1365-2966.2009.16053.x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IR emission spectrum of one glycolaldehyde molecule at 1 au from the quiet Sun, estimated by assuming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IR emission spectrum of one glycolaldehyde molecule at 1 au from the quiet Sun, estimated by assuming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2024-04-26T09:33:18Z</dcterms:modified>
</cp:coreProperties>
</file>