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387F23-60E2-437F-8203-65138343F9C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E924EA-74D3-4B26-B7C0-E4A28C87E1D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Numerical simulations.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Number of baryonic particles within radial distance r for GLO 2 (a) in S.4 and GLO 5 (b) in S.1 between zo and zf. Specific angular momentum component jz,i along the direction of the total angular momentum of the progenitor for each baryonic particle within ≈100 kpc of GLO 2 (c,e,g) and GLO 5 (d,f,h) versus their positions ri from zo to zf. Circles: gas particles, stars: star particles, asterisks: counter-rotating stars.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Main characteristics of starbursts.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Star formation rate for a typical galaxy-like object experiencing (a) a double starburst and (b) a single one in simulation S.1 as a function of look-back time. The spatial separation between the mass centres of the progenitor and satellite clumps are plotted (dashed lines). The solid lines represent the quiescent star formation component.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Ratio between the strengths of the starbursts  and the fraction of stars already formed in the progenitor  at the z of the merger. Single bursts have been assigned . GLO 1 in S.3 has not been included for the sake of clarity . GLOs in S.1: open circles, S.2: filled triangles S.3: filled squares and S.4: open stars.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Ratio between the strengths of the starbursts  versus the circular velocity at 2 kpc of (a) the total mass distribution (υtot), (b) the dark matter (υDM) and (c) the gas (υgas) for all bursts in S.1 (open circles) and S.4 (open stars).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fraction of gas consumed into stars during starbursts, Mburst/Mgas, as a function of the fraction of stars already in place in the progenitor at the z of the merger . Single bursts and primary components of double ones have been included. We find that, in a given simulation, higher burst efficiencies tend to occur in GLOs that lack an important stellar mass concentration (see Fig. 3 for feature code).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starburst efficiencies.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Msat/Mpro and (b)  as a function of the zburst for single SBs and primary components of double ones (symbols with arrows). See Fig. 3 for feature description.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3EEFF9-4227-4B70-B72C-5A8C3FBAF313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46/j.1365-8711.2002.0538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Numerical simulations.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04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Number of baryonic particles within radial distance r for GLO 2 (a) in S.4 and GLO 5 (b) in S.1 between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60600" y="1371600"/>
            <a:ext cx="461406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Main characteristics of starbursts.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441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Star formation rate for a typical galaxy-like object experiencing (a) a double starburst and (b) a single one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817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Ratio between the strengths of the starbursts  and the fraction of stars already formed in the progenitor 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609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Ratio between the strengths of the starbursts  versus the circular velocity at 2 kpc of (a) the total mass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58506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The fraction of gas consumed into stars during starbursts, M</a:t>
            </a:r>
            <a:r>
              <a:rPr lang="en-US" altLang="en-US" b="0" baseline="-25000"/>
              <a:t>burst</a:t>
            </a:r>
            <a:r>
              <a:rPr lang="en-US" altLang="en-US" b="0"/>
              <a:t>/M</a:t>
            </a:r>
            <a:r>
              <a:rPr lang="en-US" altLang="en-US" b="0" baseline="-25000"/>
              <a:t>gas</a:t>
            </a:r>
            <a:r>
              <a:rPr lang="en-US" altLang="en-US" b="0"/>
              <a:t>, as a function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609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Mean starburst efficiencies.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774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333, Issue 2, June 2002, Pages 327–338,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https://doi.org/10.1046/j.1365-8711.2002.05385.x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6 </a:t>
            </a:r>
            <a:r>
              <a:rPr lang="en-US" altLang="en-US" b="0"/>
              <a:t>(a) M</a:t>
            </a:r>
            <a:r>
              <a:rPr lang="en-US" altLang="en-US" b="0" baseline="-25000"/>
              <a:t>sat</a:t>
            </a:r>
            <a:r>
              <a:rPr lang="en-US" altLang="en-US" b="0"/>
              <a:t>/M</a:t>
            </a:r>
            <a:r>
              <a:rPr lang="en-US" altLang="en-US" b="0" baseline="-25000"/>
              <a:t>pro</a:t>
            </a:r>
            <a:r>
              <a:rPr lang="en-US" altLang="en-US" b="0"/>
              <a:t> and (b)  as a function of the z</a:t>
            </a:r>
            <a:r>
              <a:rPr lang="en-US" altLang="en-US" b="0" baseline="-25000"/>
              <a:t>burst</a:t>
            </a:r>
            <a:r>
              <a:rPr lang="en-US" altLang="en-US" b="0"/>
              <a:t> for single SBs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227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1 Numerical simulations.
</vt:lpstr>
      <vt:lpstr>2 Number of baryonic particles within radial distance r for GLO 2 (a) in S.4 and GLO 5 (b) in S.1 between ...</vt:lpstr>
      <vt:lpstr>2 Main characteristics of starbursts.
</vt:lpstr>
      <vt:lpstr>1 Star formation rate for a typical galaxy-like object experiencing (a) a double starburst and (b) a single one ...</vt:lpstr>
      <vt:lpstr>3 Ratio between the strengths of the starbursts  and the fraction of stars already formed in the progenitor  at ...</vt:lpstr>
      <vt:lpstr>4 Ratio between the strengths of the starbursts  versus the circular velocity at 2 kpc of (a) the total mass ...</vt:lpstr>
      <vt:lpstr>5 The fraction of gas consumed into stars during starbursts, Mburst/Mgas, as a function ...</vt:lpstr>
      <vt:lpstr>3 Mean starburst efficiencies.
</vt:lpstr>
      <vt:lpstr>6 (a) Msat/Mpro and (b)  as a function of the zburst for single SBs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2024-04-27T00:39:28Z</dcterms:modified>
</cp:coreProperties>
</file>