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A8FBD-5620-4298-A3FE-96F78509CD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E1FEF-EA66-4666-8DB2-11EAF1F01E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D5B91-65DF-495B-81E3-0805278C85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2024-09-20T05:53:02Z</dcterms:modified>
</cp:coreProperties>
</file>