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C1B1F-8D02-4AAF-B36C-049B60993C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6FF88-E3E9-4B7D-88C8-3F48E18798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B66B8-3718-49C0-BB6F-91FFB2F47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2024-05-08T13:40:51Z</dcterms:modified>
</cp:coreProperties>
</file>