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F8240C-03C6-4414-BA1A-7C9218732B9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818953-F219-4B45-A192-A84B8AB4F58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8BDDD6-C2CE-498B-963B-5F94E905C78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2024-09-18T22:10:55Z</dcterms:modified>
</cp:coreProperties>
</file>