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51A1E7-117C-44AF-B55E-A1F9877580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FE4CCA-3E97-45C6-9FDD-B382B9FED2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C5AE2F-6318-4D2C-AFCF-57C9B2F5EC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2024-04-26T01:24:31Z</dcterms:modified>
</cp:coreProperties>
</file>