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6247D-DA20-4CDD-9E6B-F5167ACF85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CCE70-DC5D-4C76-B63F-669A94468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1. Behavioral paradigm. WM was investigated with a word delayed-response test, VA with a sustained attention task, and ER with a word recognition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9BA81-F66D-4BA9-9A24-43B0FDBF0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1. Behavioral paradigm. WM was investigated with a word delayed-response test, VA with a sustained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1. Behavioral paradigm. WM was investigated with a word delayed-response test, VA with a sustained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2024-04-27T04:30:42Z</dcterms:modified>
</cp:coreProperties>
</file>