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13302-1EC8-4ADA-BE04-F0AA0E2728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25227-BC7E-4DF5-BC50-5E57023772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09ABD-8D01-4ADC-94D8-7CC173DE8B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2024-04-26T07:30:28Z</dcterms:modified>
</cp:coreProperties>
</file>