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026418-7AC5-40FD-AF0A-DC0E2B2594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1BC194-CBF8-44D5-BCD0-93570F19B3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Evarts Graham. From the collection of the Becker Medical Library, Washington University School of Medicine.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C17F8C-E4D0-45E4-95D2-3C77E78E2A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381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34, Issue 2, 15 January 2002, Pages 198–203,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https://doi.org/10.1086/338148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Evarts Graham. From the collection of the Becker Medical Library, Washington University School of Medicine.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Evarts Graham. From the collection of the Becker Medical Library, Washington University School of Medicine.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2024-04-26T11:34:18Z</dcterms:modified>
</cp:coreProperties>
</file>