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DD5DE3-F809-4DEB-AFA8-1574CC4F2B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7CE55-A917-4CF7-BD84-8762E5BD56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ratio for the local estimation of folding. For every point x in the cortex (a), the local folding is estimated through the ratio between the pial surface contained in a small sphere around the point and that of a disc of the same radius r (b). The disc approximates the area of that region if it were not folded. Sphere radius = 20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9731E-E42E-4541-976A-188C2BBDDB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2352–2357,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Surface ratio for the local estimation of folding. For every point x in the cortex (a), the local folding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Surface ratio for the local estimation of folding. For every point x in the cortex (a), the local folding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2024-04-26T09:19:57Z</dcterms:modified>
</cp:coreProperties>
</file>