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BB045-B4A1-415F-A77C-03B10AA0CA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84978-A4D5-43AC-B868-458B66CB75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from a VOI-based analysis. Relative change in grey matter density for the AMD and glaucoma groups compared to the control group in anatomically defined volumes of interest in posterior (approximate foveal projection zone) and anterior (approximate peripheral visual field projection zone) visual cortex. Relative changes were calculated by dividing for each participant group the averaged grey matter density in each VOI by that of the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A10AE-A109-445F-ACF7-217BF828CA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1898–1906, </a:t>
            </a:r>
            <a:r>
              <a:rPr lang="en-US" altLang="en-US" sz="1000">
                <a:solidFill>
                  <a:srgbClr val="333333"/>
                </a:solidFill>
                <a:hlinkClick r:id="rId3"/>
              </a:rPr>
              <a:t>https://doi.org/10.1093/brain/awp119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from a VOI-based analysis. Relative change in grey matter density for the AMD and glaucoma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from a VOI-based analysis. Relative change in grey matter density for the AMD and glaucoma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2024-04-26T05:35:16Z</dcterms:modified>
</cp:coreProperties>
</file>